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F346-1160-78E5-8359-5A538C6DB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7C031-8B32-5448-112D-E453BCBB8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96AE-A0FA-64E6-0A46-561BBACB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5E31B-ABCA-F9ED-0149-F1F76156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60488-D367-3A51-EC69-CEE11C77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19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0E2-EB3C-955F-13C1-DD0D4B33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9BE27-CA9E-C75F-66E5-E9314057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8579-0987-1818-044F-43A8D867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F4B8A-E9B4-AB07-62A6-9F8F911C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8BF9-5909-74BD-9913-E868D0E3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57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12873-B137-7704-99C6-15AADA6F1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E882-17CC-1648-8B5E-44A980FA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24E3-F070-AD42-4673-2E401169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E66A-3439-2DD3-5783-97235198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0DB2-9B19-370C-E574-48CD5F81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3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D976-0501-24B3-8693-E5AA8481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086A-6852-1A5F-28CA-96C49A41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40AE-BE60-5333-0F11-0C2CF242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2EEC-3417-4ECF-60B1-E2B6DA0B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4B168-DED9-3F22-A0B2-1CBED342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24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022-7C7D-2154-5680-658F64A0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BAEB6-DF86-7DE9-8A7F-0DCDE82E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A8B7-5E10-6C7E-E8BB-3A99125C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8FD0-648C-7007-FFB9-93EBAE8C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2DD0D-8841-FB5F-F959-4E3CF002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55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9787-1BEA-34A6-97C9-2B19AACD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B575-305B-54C2-C0E0-E25D1EAD3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A282D-A675-40D4-3C9B-4313705BE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673DB-CB90-252A-F0FC-C0FD584B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82BCF-0628-E9E6-586D-5D0E00E2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EFABE-A7D1-6A9A-CCAF-ACD902B9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29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ED1A-8556-669D-4FEC-813A5486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D6689-A0D2-6B33-9CCE-90E886B4F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F959E-C306-3762-AC32-4BFFC74B3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174EF-60BA-DA87-189B-C662C08BF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3DF55-7DA7-80B4-4CFD-931D4AD38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09C5B-8433-B099-84ED-9F0218BD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447FA-85CF-0CA6-519B-5ECDDFE0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3D817-F1DB-1979-9369-B053C969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42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9369-F85C-C54F-1558-D887E4DD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11C92-7934-015F-A64D-CCE38D8E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CD0EF-2F7B-DA08-5EDE-718FA9BC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08327-28E7-DABC-A270-184A93C7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592E8-BC5F-33F7-B9E5-818AF975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EA07E-4F64-5D25-A655-C2F77AAC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723A7-D866-FB7E-1D18-84398065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68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3DFC-B051-6026-9385-88BA45A0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91E12-53B0-D5AE-B327-6EB7B40E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5B003-521F-42CD-5806-A97F1BBE8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B81A-B28B-11DE-B1C1-CF0A3DE9A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C07D-FB60-CC65-A400-FA42C49A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EFDDE-FA39-C324-800D-A574EF2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63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C06E-9D01-C12B-EFF5-6CAC2051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35CD6-C7B8-D555-E746-EE48A0EC7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D48D3-7FC8-CDDE-C371-410F31CAE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07C22-3CF9-44B5-D84C-1332A6D9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7375C-1524-5792-080C-33756072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CB50A-C35C-B43C-F948-C7FD859D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92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15CB3-C64E-BA56-6255-2ECA1AD0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504B5-DD22-7D05-485A-C22B442D5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7C63-CF76-1954-4187-7CF59004B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0651-8D2F-4296-9226-7638E68DE4CA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1099C-7ADE-532C-1E17-52B6AFCAB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257C-5D8F-200A-2B65-BBF6FA39F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7DEED-08D1-428C-BC03-6B9E82EBA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87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A2030-D903-2EC6-5D63-97D459BA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9041"/>
            <a:ext cx="12192000" cy="7616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BAC615-A693-00E7-9906-9DF2A43E15A5}"/>
              </a:ext>
            </a:extLst>
          </p:cNvPr>
          <p:cNvSpPr/>
          <p:nvPr/>
        </p:nvSpPr>
        <p:spPr>
          <a:xfrm>
            <a:off x="5537771" y="4130211"/>
            <a:ext cx="6575460" cy="17466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Pizza Sales Analysis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(SQL Project)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B558B-DA29-E685-F38A-E34F75407E96}"/>
              </a:ext>
            </a:extLst>
          </p:cNvPr>
          <p:cNvSpPr txBox="1"/>
          <p:nvPr/>
        </p:nvSpPr>
        <p:spPr>
          <a:xfrm>
            <a:off x="0" y="1366461"/>
            <a:ext cx="222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By - Samrudhi Jagtap</a:t>
            </a:r>
          </a:p>
        </p:txBody>
      </p:sp>
    </p:spTree>
    <p:extLst>
      <p:ext uri="{BB962C8B-B14F-4D97-AF65-F5344CB8AC3E}">
        <p14:creationId xmlns:p14="http://schemas.microsoft.com/office/powerpoint/2010/main" val="129397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3BC321-3843-95B9-3C0C-188B9C33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4" y="739739"/>
            <a:ext cx="8270696" cy="41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90053C-296F-808E-09D6-30506F16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9" y="1578578"/>
            <a:ext cx="8527328" cy="44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F6F7F1-209B-40D5-2A3B-04B66D30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8" y="1263722"/>
            <a:ext cx="10048125" cy="46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703F1-FF71-36D1-98BA-0A0D05BB3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51" y="1715601"/>
            <a:ext cx="9188922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DD50A-9E2C-775F-1EE0-CD75C1C0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5" y="1527310"/>
            <a:ext cx="9169871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19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D074F3-4E0E-E5B7-9175-0E6407A5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1" y="1376738"/>
            <a:ext cx="9637618" cy="45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ECD2D3-0019-37FF-B496-6909AD22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242"/>
            <a:ext cx="12192000" cy="6919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4BD27-6FDF-2B91-FEB4-693399D2372F}"/>
              </a:ext>
            </a:extLst>
          </p:cNvPr>
          <p:cNvSpPr txBox="1"/>
          <p:nvPr/>
        </p:nvSpPr>
        <p:spPr>
          <a:xfrm>
            <a:off x="7993294" y="1"/>
            <a:ext cx="419870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 this project, I analyzed pizza sales data to uncover key trends and insights that can help optimize business operations. The analysis involved writing SQL queries to: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Identify Best-Selling Pizzas: Determine which pizza types drive the most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Analyze Sales Trends: Examine peak sales hours, days of the week, and seasonal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Customer Preferences: Understand customer ordering behavior, including popular toppings and order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Location Performance: Compare sales across different locations to find top-performing outlets.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Operational Insights: Analyze data on delivery times and order volume to suggest improvements.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Skills Applied: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Advanced SQL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Data aggregation and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Sales performance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Customer behavior insights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This analysis provides valuable information for strategic decision-making and optimizing future sales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34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61AD6-FFB4-C2F6-6586-F4B9D907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5" y="2332234"/>
            <a:ext cx="7171362" cy="39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8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373C84-60C4-95FD-23B7-B04837E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0" y="1962364"/>
            <a:ext cx="7640008" cy="37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762521-DE15-99DF-5AA6-92686C04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2" y="1501729"/>
            <a:ext cx="8612129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A87579-937F-F139-6D39-49D4D9B2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6" y="1551964"/>
            <a:ext cx="8226384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4D4CF-3028-B93A-B5CC-919F7E17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7" y="1488072"/>
            <a:ext cx="8717117" cy="46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CECD17-FECE-4BE9-4086-C59575AF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5" y="1602044"/>
            <a:ext cx="9512789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8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0867E-0A93-3EDD-D7AF-B331607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78190"/>
            <a:ext cx="12192000" cy="12960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79A706-3DB4-BB18-D69F-2493710F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3" y="2125485"/>
            <a:ext cx="8674704" cy="3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145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Samrudhi Jagtap</dc:creator>
  <cp:lastModifiedBy>Samrudhi Jagtap</cp:lastModifiedBy>
  <cp:revision>5</cp:revision>
  <dcterms:created xsi:type="dcterms:W3CDTF">2024-10-15T07:25:12Z</dcterms:created>
  <dcterms:modified xsi:type="dcterms:W3CDTF">2024-10-17T06:32:29Z</dcterms:modified>
</cp:coreProperties>
</file>